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824" autoAdjust="0"/>
    <p:restoredTop sz="94660"/>
  </p:normalViewPr>
  <p:slideViewPr>
    <p:cSldViewPr snapToGrid="0">
      <p:cViewPr varScale="1">
        <p:scale>
          <a:sx n="229" d="100"/>
          <a:sy n="229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11.12.19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microsoft.com/office/2007/relationships/media" Target="../media/media4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audio" Target="../media/media5.m4a"/><Relationship Id="rId10" Type="http://schemas.openxmlformats.org/officeDocument/2006/relationships/image" Target="../media/image8.png"/><Relationship Id="rId4" Type="http://schemas.microsoft.com/office/2007/relationships/media" Target="../media/media5.m4a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media" Target="../media/media1.mp3"/><Relationship Id="rId7" Type="http://schemas.openxmlformats.org/officeDocument/2006/relationships/image" Target="../media/image10.png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8147" cy="6858000"/>
          </a:xfrm>
          <a:prstGeom prst="rect">
            <a:avLst/>
          </a:prstGeom>
        </p:spPr>
      </p:pic>
      <p:pic>
        <p:nvPicPr>
          <p:cNvPr id="3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C70345F9-8B1F-1543-88D1-CC03AF881A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984.5675"/>
                  <p14:fade out="1654.63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54" y="273963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1834175" y="357667"/>
            <a:ext cx="85797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What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nice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sunny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….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A95EDF-E809-384C-BEC6-11BEF3F55B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835">
        <p:sndAc>
          <p:stSnd>
            <p:snd r:embed="rId6" name="breeze.wav"/>
          </p:stSnd>
        </p:sndAc>
      </p:transition>
    </mc:Choice>
    <mc:Fallback xmlns="">
      <p:transition spd="slow" advTm="5835">
        <p:sndAc>
          <p:stSnd>
            <p:snd r:embed="rId9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DEB80A-EC9C-8D43-BBC6-1D1C1441A7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3395"/>
    </mc:Choice>
    <mc:Fallback xmlns="">
      <p:transition spd="slow" advTm="3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373196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Bradley Hand" pitchFamily="2" charset="77"/>
              </a:rPr>
              <a:t>I </a:t>
            </a:r>
            <a:r>
              <a:rPr lang="de-DE" sz="2000" dirty="0" err="1">
                <a:latin typeface="Bradley Hand" pitchFamily="2" charset="77"/>
              </a:rPr>
              <a:t>wonder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which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fields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there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are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nearby</a:t>
            </a:r>
            <a:r>
              <a:rPr lang="de-DE" sz="2000" dirty="0"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DA6196-8660-B24B-A061-6E1790C8F86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81"/>
    </mc:Choice>
    <mc:Fallback xmlns="">
      <p:transition spd="slow" advTm="10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18782" y="4063712"/>
            <a:ext cx="401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radley Hand" pitchFamily="2" charset="77"/>
              </a:rPr>
              <a:t>If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only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there</a:t>
            </a:r>
            <a:r>
              <a:rPr lang="de-DE" dirty="0">
                <a:latin typeface="Bradley Hand" pitchFamily="2" charset="77"/>
              </a:rPr>
              <a:t> was </a:t>
            </a:r>
            <a:r>
              <a:rPr lang="de-DE" dirty="0" err="1">
                <a:latin typeface="Bradley Hand" pitchFamily="2" charset="77"/>
              </a:rPr>
              <a:t>some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app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that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could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track</a:t>
            </a:r>
            <a:r>
              <a:rPr lang="de-DE" dirty="0">
                <a:latin typeface="Bradley Hand" pitchFamily="2" charset="77"/>
              </a:rPr>
              <a:t> all </a:t>
            </a:r>
            <a:r>
              <a:rPr lang="de-DE" dirty="0" err="1">
                <a:latin typeface="Bradley Hand" pitchFamily="2" charset="77"/>
              </a:rPr>
              <a:t>my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thoughts</a:t>
            </a:r>
            <a:r>
              <a:rPr lang="de-DE" dirty="0">
                <a:latin typeface="Bradley Hand" pitchFamily="2" charset="77"/>
              </a:rPr>
              <a:t>…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DE45E7-6907-0645-813E-85C8BE8EB1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0"/>
    </mc:Choice>
    <mc:Fallback xmlns="">
      <p:transition spd="slow" advTm="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8103703" y="5365750"/>
            <a:ext cx="235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Pin a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16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1F18B5F5-DC56-E341-B285-D203562F3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7984.5675"/>
                  <p14:fade out="1654.63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32" y="391579"/>
            <a:ext cx="812800" cy="8128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C3A9C9-89D9-3940-899E-97A9AFDFFB4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1"/>
    </mc:Choice>
    <mc:Fallback xmlns="">
      <p:transition spd="slow" advTm="1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  <p:extLst>
    <p:ext uri="{E180D4A7-C9FB-4DFB-919C-405C955672EB}">
      <p14:showEvtLst xmlns:p14="http://schemas.microsoft.com/office/powerpoint/2010/main">
        <p14:playEvt time="13" objId="16"/>
        <p14:stopEvt time="12636" objId="1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7">
            <a:extLst>
              <a:ext uri="{FF2B5EF4-FFF2-40B4-BE49-F238E27FC236}">
                <a16:creationId xmlns:a16="http://schemas.microsoft.com/office/drawing/2014/main" id="{68D0EA26-B3D9-FC4C-9EE7-71757ADE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1788190"/>
            <a:ext cx="5089246" cy="339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713" flipH="1">
            <a:off x="8018280" y="3338564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62" y="816996"/>
            <a:ext cx="5334808" cy="5334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C011F4-6551-2D4C-A876-FC0C9282D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1"/>
    </mc:Choice>
    <mc:Fallback xmlns="">
      <p:transition spd="slow" advTm="4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7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85</Words>
  <Application>Microsoft Macintosh PowerPoint</Application>
  <PresentationFormat>Widescreen</PresentationFormat>
  <Paragraphs>14</Paragraphs>
  <Slides>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Batang</vt:lpstr>
      <vt:lpstr>Brush Script MT</vt:lpstr>
      <vt:lpstr>Arial</vt:lpstr>
      <vt:lpstr>Bangla Sangam MN</vt:lpstr>
      <vt:lpstr>Bradley Hand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Microsoft Office User</cp:lastModifiedBy>
  <cp:revision>62</cp:revision>
  <cp:lastPrinted>2019-12-11T18:27:28Z</cp:lastPrinted>
  <dcterms:created xsi:type="dcterms:W3CDTF">2019-12-10T16:15:17Z</dcterms:created>
  <dcterms:modified xsi:type="dcterms:W3CDTF">2019-12-11T19:54:38Z</dcterms:modified>
</cp:coreProperties>
</file>